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197"/>
  </p:normalViewPr>
  <p:slideViewPr>
    <p:cSldViewPr snapToGrid="0" snapToObjects="1" showGuides="1">
      <p:cViewPr varScale="1">
        <p:scale>
          <a:sx n="73" d="100"/>
          <a:sy n="73" d="100"/>
        </p:scale>
        <p:origin x="3568" y="20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68023-DC3F-0A4F-8428-D7357CE6E687}" type="datetimeFigureOut">
              <a:rPr lang="de-DE" smtClean="0"/>
              <a:t>08.03.24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63B02-5424-994D-BB65-F22EBE8824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336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A63B02-5424-994D-BB65-F22EBE88245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941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inias.de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21871398-D1B9-6647-9D8C-C6B06EAC142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245768" y="203199"/>
            <a:ext cx="2102769" cy="1256633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b="1">
                <a:solidFill>
                  <a:srgbClr val="FF0000"/>
                </a:solidFill>
              </a:defRPr>
            </a:lvl1pPr>
          </a:lstStyle>
          <a:p>
            <a:r>
              <a:rPr lang="de-DE" dirty="0"/>
              <a:t>Ihr Logo</a:t>
            </a:r>
          </a:p>
        </p:txBody>
      </p:sp>
      <p:sp>
        <p:nvSpPr>
          <p:cNvPr id="2" name="Rechteck 1">
            <a:hlinkClick r:id="rId2"/>
            <a:extLst>
              <a:ext uri="{FF2B5EF4-FFF2-40B4-BE49-F238E27FC236}">
                <a16:creationId xmlns:a16="http://schemas.microsoft.com/office/drawing/2014/main" id="{6BA9C0F9-992C-F42D-9DBF-C3EB6949946E}"/>
              </a:ext>
            </a:extLst>
          </p:cNvPr>
          <p:cNvSpPr/>
          <p:nvPr userDrawn="1"/>
        </p:nvSpPr>
        <p:spPr>
          <a:xfrm>
            <a:off x="463059" y="9025574"/>
            <a:ext cx="6633557" cy="14630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57713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pos="238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meinias.de/" TargetMode="Externa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D24B5-28D1-C149-893E-64EC601BD65A}" type="datetimeFigureOut">
              <a:rPr lang="de-DE" smtClean="0"/>
              <a:t>08.03.24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ED2F8-3F99-1046-8129-A31BAE5AD6FA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E0ECF7B-13EC-2343-93B0-A7B3DB316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72591"/>
          <a:stretch/>
        </p:blipFill>
        <p:spPr>
          <a:xfrm>
            <a:off x="2148" y="1"/>
            <a:ext cx="7555379" cy="293052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51C78D65-F908-518F-53F4-4BA71F7802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65078" b="1"/>
          <a:stretch/>
        </p:blipFill>
        <p:spPr>
          <a:xfrm>
            <a:off x="4296" y="6958013"/>
            <a:ext cx="7555379" cy="37338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E46709B0-A0B9-A10D-5B4B-E30266F069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7000"/>
          </a:blip>
          <a:srcRect t="27408" b="34923"/>
          <a:stretch/>
        </p:blipFill>
        <p:spPr>
          <a:xfrm>
            <a:off x="4296" y="2930525"/>
            <a:ext cx="7555379" cy="4027487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9447F57-7D63-A071-CE36-823035960AB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t="146" b="146"/>
          <a:stretch/>
        </p:blipFill>
        <p:spPr>
          <a:xfrm>
            <a:off x="-4296" y="2930524"/>
            <a:ext cx="7559675" cy="3970703"/>
          </a:xfrm>
          <a:prstGeom prst="rect">
            <a:avLst/>
          </a:prstGeom>
        </p:spPr>
      </p:pic>
      <p:sp>
        <p:nvSpPr>
          <p:cNvPr id="10" name="Rechteck 9">
            <a:hlinkClick r:id="rId5"/>
            <a:extLst>
              <a:ext uri="{FF2B5EF4-FFF2-40B4-BE49-F238E27FC236}">
                <a16:creationId xmlns:a16="http://schemas.microsoft.com/office/drawing/2014/main" id="{0D1126F8-76F4-1FFF-3FF5-0E3642D218E5}"/>
              </a:ext>
            </a:extLst>
          </p:cNvPr>
          <p:cNvSpPr/>
          <p:nvPr userDrawn="1"/>
        </p:nvSpPr>
        <p:spPr>
          <a:xfrm>
            <a:off x="463059" y="9025574"/>
            <a:ext cx="6633557" cy="14630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245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7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inias.d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B0375656-DC2C-E34C-B0F0-D5C8345BA7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Rechteck 1">
            <a:hlinkClick r:id="rId3"/>
            <a:extLst>
              <a:ext uri="{FF2B5EF4-FFF2-40B4-BE49-F238E27FC236}">
                <a16:creationId xmlns:a16="http://schemas.microsoft.com/office/drawing/2014/main" id="{3DACA58A-3FCB-394E-A628-218C17664C0D}"/>
              </a:ext>
            </a:extLst>
          </p:cNvPr>
          <p:cNvSpPr/>
          <p:nvPr/>
        </p:nvSpPr>
        <p:spPr>
          <a:xfrm>
            <a:off x="463059" y="9025574"/>
            <a:ext cx="6633557" cy="14630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08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as_1065_Aushang mein digitales Gesundheitspaket 09-2022_RZ01-Template-edtierbar_hires" id="{25B31270-95A1-8C47-86BA-9ED2C8245B17}" vid="{32319EB1-F072-CC4C-B840-C6FDA34FE9A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</Words>
  <Application>Microsoft Macintosh PowerPoint</Application>
  <PresentationFormat>Benutzerdefiniert</PresentationFormat>
  <Paragraphs>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Dominik Wickenhäuser</cp:lastModifiedBy>
  <cp:revision>8</cp:revision>
  <dcterms:created xsi:type="dcterms:W3CDTF">2022-09-20T13:05:11Z</dcterms:created>
  <dcterms:modified xsi:type="dcterms:W3CDTF">2024-03-08T07:08:28Z</dcterms:modified>
</cp:coreProperties>
</file>